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3E40C-F342-4CDA-9D92-A4CF42921E96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A227-A5B8-4E62-9615-C1A6B6E0D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C4BAA-2658-4628-834F-8D49547E89B9}" type="slidenum">
              <a:rPr lang="en-US"/>
              <a:pPr/>
              <a:t>2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0ACD-7158-4083-A4C2-AEF0E1B9F25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0BEA-71D3-46DF-B447-3694F05AE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fig 1" descr="2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867400" cy="679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885825" y="771525"/>
            <a:ext cx="7086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200" b="1" dirty="0">
                <a:solidFill>
                  <a:srgbClr val="E21A22"/>
                </a:solidFill>
              </a:rPr>
              <a:t>The United </a:t>
            </a:r>
            <a:r>
              <a:rPr lang="en-US" sz="3200" b="1" dirty="0" smtClean="0">
                <a:solidFill>
                  <a:srgbClr val="E21A22"/>
                </a:solidFill>
              </a:rPr>
              <a:t>Kingdom</a:t>
            </a:r>
            <a:endParaRPr lang="en-US" sz="1600" b="1" dirty="0">
              <a:solidFill>
                <a:srgbClr val="E21A22"/>
              </a:solidFill>
            </a:endParaRP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885825" y="1295400"/>
            <a:ext cx="78771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Four regions make up the United Kingdom: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England (London), Scotland (Edinburgh),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and Wales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(Cardiff) on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the island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of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Great Britain, and Northern Ireland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(Belfast) on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the nearby island of Ireland. 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885825" y="3317875"/>
            <a:ext cx="787717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4488" indent="-344488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Everyone in the United Kingdom is considered British, but people sometimes differentiate by referring to the English, the Scots, the Welsh, or the Irish.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992672"/>
            <a:ext cx="73914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The island of Great Britain is separated from the rest of Europe by the English Channel.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4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4" grpId="0" autoUpdateAnimBg="0"/>
      <p:bldP spid="33486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thumb/2/28/British_Isles_Euler_diagram_15.svg/512px-British_Isles_Euler_diagram_15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162800" cy="5819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6488668"/>
            <a:ext cx="594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Green: Physical Distinction		Blue: Legal Distinction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Indiana School for the Deaf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ISDTCS</dc:creator>
  <cp:lastModifiedBy>ISDTCS</cp:lastModifiedBy>
  <cp:revision>2</cp:revision>
  <dcterms:created xsi:type="dcterms:W3CDTF">2014-09-08T13:46:13Z</dcterms:created>
  <dcterms:modified xsi:type="dcterms:W3CDTF">2014-09-08T13:53:12Z</dcterms:modified>
</cp:coreProperties>
</file>