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4/10/2013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Trip to France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14-26,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Napoleon's Tomb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Louvre</a:t>
            </a:r>
            <a:endParaRPr lang="en-US" dirty="0"/>
          </a:p>
        </p:txBody>
      </p:sp>
      <p:pic>
        <p:nvPicPr>
          <p:cNvPr id="4" name="Content Placeholder 3" descr="734112_572904866067785_332212339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784350"/>
            <a:ext cx="4572000" cy="4572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Notre Dame cathedral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"Locks of Love" bridge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Eiffel Tower</a:t>
            </a:r>
            <a:endParaRPr lang="en-US" dirty="0"/>
          </a:p>
        </p:txBody>
      </p:sp>
      <p:pic>
        <p:nvPicPr>
          <p:cNvPr id="8" name="Content Placeholder 7" descr="581685_573579766000295_181338363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784350"/>
            <a:ext cx="4648200" cy="46482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Catacombes</a:t>
            </a:r>
            <a:endParaRPr lang="en-US" dirty="0"/>
          </a:p>
        </p:txBody>
      </p:sp>
      <p:pic>
        <p:nvPicPr>
          <p:cNvPr id="5" name="Content Placeholder 4" descr="535849_584468848244720_1611729935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371600"/>
            <a:ext cx="7502584" cy="49704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Chateau d' Chambord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 St. Michel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Omaha Beach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Versailles Palace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Pompidou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</TotalTime>
  <Words>35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Trip to France</vt:lpstr>
      <vt:lpstr>Slide 2</vt:lpstr>
      <vt:lpstr>Eiffel Tower</vt:lpstr>
      <vt:lpstr>Catacombes</vt:lpstr>
      <vt:lpstr>Chateau d' Chambord</vt:lpstr>
      <vt:lpstr>Mont St. Michel</vt:lpstr>
      <vt:lpstr>Omaha Beach </vt:lpstr>
      <vt:lpstr>Versailles Palace</vt:lpstr>
      <vt:lpstr>Pompidou</vt:lpstr>
      <vt:lpstr>Napoleon's Tomb</vt:lpstr>
      <vt:lpstr>Louvre</vt:lpstr>
      <vt:lpstr>Notre Dame cathedral</vt:lpstr>
      <vt:lpstr>"Locks of Love" bridge </vt:lpstr>
    </vt:vector>
  </TitlesOfParts>
  <Company>Indiana School for the Deaf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 to France</dc:title>
  <dc:creator>ISDTCS</dc:creator>
  <cp:lastModifiedBy>ISDTCS</cp:lastModifiedBy>
  <cp:revision>6</cp:revision>
  <dcterms:created xsi:type="dcterms:W3CDTF">2013-04-10T14:56:23Z</dcterms:created>
  <dcterms:modified xsi:type="dcterms:W3CDTF">2013-04-10T15:57:26Z</dcterms:modified>
</cp:coreProperties>
</file>